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338" r:id="rId2"/>
    <p:sldId id="592" r:id="rId3"/>
    <p:sldId id="598" r:id="rId4"/>
    <p:sldId id="597" r:id="rId5"/>
    <p:sldId id="600" r:id="rId6"/>
    <p:sldId id="601" r:id="rId7"/>
    <p:sldId id="611" r:id="rId8"/>
    <p:sldId id="615" r:id="rId9"/>
    <p:sldId id="582" r:id="rId10"/>
    <p:sldId id="586" r:id="rId11"/>
    <p:sldId id="602" r:id="rId12"/>
    <p:sldId id="599" r:id="rId13"/>
    <p:sldId id="576" r:id="rId14"/>
    <p:sldId id="617" r:id="rId15"/>
    <p:sldId id="618" r:id="rId16"/>
    <p:sldId id="604" r:id="rId17"/>
    <p:sldId id="616" r:id="rId18"/>
    <p:sldId id="575" r:id="rId19"/>
    <p:sldId id="591" r:id="rId20"/>
    <p:sldId id="595" r:id="rId21"/>
    <p:sldId id="607" r:id="rId22"/>
    <p:sldId id="574" r:id="rId23"/>
    <p:sldId id="62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</p14:sldIdLst>
        </p14:section>
        <p14:section name="Sección 3: Codigo" id="{3E703325-6EE3-493A-B56C-827FAEF2FC81}">
          <p14:sldIdLst>
            <p14:sldId id="611"/>
            <p14:sldId id="615"/>
          </p14:sldIdLst>
        </p14:section>
        <p14:section name="Sección 4: Visual" id="{5E78D77C-00D7-4265-B8EF-E04AFE49DF6D}">
          <p14:sldIdLst>
            <p14:sldId id="582"/>
            <p14:sldId id="586"/>
            <p14:sldId id="602"/>
            <p14:sldId id="599"/>
            <p14:sldId id="576"/>
            <p14:sldId id="617"/>
            <p14:sldId id="618"/>
          </p14:sldIdLst>
        </p14:section>
        <p14:section name="Sección 5: Diseño General" id="{8C090CCA-AAF5-4427-8AD2-B27BBE47752A}">
          <p14:sldIdLst>
            <p14:sldId id="604"/>
            <p14:sldId id="616"/>
            <p14:sldId id="575"/>
            <p14:sldId id="591"/>
            <p14:sldId id="595"/>
            <p14:sldId id="607"/>
          </p14:sldIdLst>
        </p14:section>
        <p14:section name="Sección 6: Niveles" id="{616D8EA0-1371-4737-890F-F0FE46215B5F}">
          <p14:sldIdLst>
            <p14:sldId id="574"/>
            <p14:sldId id="62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96" y="120"/>
      </p:cViewPr>
      <p:guideLst>
        <p:guide pos="3840"/>
        <p:guide orient="horz" pos="25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3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png"/><Relationship Id="rId9" Type="http://schemas.openxmlformats.org/officeDocument/2006/relationships/image" Target="../media/image60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1879134"/>
            <a:ext cx="12205984" cy="3131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MVDO 3D</a:t>
            </a:r>
          </a:p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GUÍA VISUAL</a:t>
            </a:r>
          </a:p>
        </p:txBody>
      </p:sp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3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de la Interfaz: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Estética de juegos del 2000 – 2010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3A1DB0DE-A09B-4453-B178-2E09C2897D5D}"/>
              </a:ext>
            </a:extLst>
          </p:cNvPr>
          <p:cNvSpPr/>
          <p:nvPr/>
        </p:nvSpPr>
        <p:spPr>
          <a:xfrm>
            <a:off x="171416" y="2678161"/>
            <a:ext cx="4291528" cy="1541414"/>
          </a:xfrm>
          <a:prstGeom prst="roundRect">
            <a:avLst>
              <a:gd name="adj" fmla="val 14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593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F242873-8F64-4423-89BF-90A4F049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1095376"/>
            <a:ext cx="2544251" cy="25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C37207DF-CA23-49F7-BD27-E5834E2C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87" y="1095376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ABF58790-DEC1-470B-A25E-A8DCFD2A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468" y="1095376"/>
            <a:ext cx="2541953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2E07BE94-6122-4D5A-A38C-6337AD06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530" y="1095375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">
            <a:extLst>
              <a:ext uri="{FF2B5EF4-FFF2-40B4-BE49-F238E27FC236}">
                <a16:creationId xmlns:a16="http://schemas.microsoft.com/office/drawing/2014/main" id="{152AB2F6-FB2E-4066-8D92-B145F1B6D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3696235"/>
            <a:ext cx="3389271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EDA49FF-25C9-46D4-AF33-73650731F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951" y="3696386"/>
            <a:ext cx="4674124" cy="25389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6B37F85-3D45-4240-BEDF-63A003540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029" y="3696233"/>
            <a:ext cx="2541953" cy="25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9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72DE8A-4796-4ABA-89EF-31ABB158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095375"/>
            <a:ext cx="2537055" cy="25419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286347-E6BA-4250-861F-CF33890B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3" y="1095375"/>
            <a:ext cx="3405188" cy="25522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227982-001F-43F9-9B2D-E008A539F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84" y="1095375"/>
            <a:ext cx="2532292" cy="25469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E56FCF-31BA-46EC-8103-EF5BB4BF7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459" y="1095375"/>
            <a:ext cx="2551749" cy="254195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4107337-B09A-4B26-9B7B-31517AFD7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" y="3715283"/>
            <a:ext cx="4462462" cy="25192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88E2C5C-CB19-47EE-AD4D-511925090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220" y="3697391"/>
            <a:ext cx="2532292" cy="253716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ECFB83D-71A6-46CF-BF81-AD83E072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3702261"/>
            <a:ext cx="2532292" cy="25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78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Objs</a:t>
            </a:r>
            <a:endParaRPr lang="es-ES" sz="7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ny Hawk's Pro Skater 1 + 2: All SKATE Letters Locations | Push Square">
            <a:extLst>
              <a:ext uri="{FF2B5EF4-FFF2-40B4-BE49-F238E27FC236}">
                <a16:creationId xmlns:a16="http://schemas.microsoft.com/office/drawing/2014/main" id="{0C55822D-5090-405D-8A79-EB0D27481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341"/>
          <a:stretch/>
        </p:blipFill>
        <p:spPr bwMode="auto">
          <a:xfrm>
            <a:off x="125042" y="4863218"/>
            <a:ext cx="2084767" cy="16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Fighting Gloves | Sonic Wiki Zone | Fandom">
            <a:extLst>
              <a:ext uri="{FF2B5EF4-FFF2-40B4-BE49-F238E27FC236}">
                <a16:creationId xmlns:a16="http://schemas.microsoft.com/office/drawing/2014/main" id="{592EC3ED-35B1-4581-BA49-FEEB3E618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291" r="15195" b="525"/>
          <a:stretch/>
        </p:blipFill>
        <p:spPr bwMode="auto">
          <a:xfrm>
            <a:off x="10312144" y="2116705"/>
            <a:ext cx="1785938" cy="166850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llect S-K-A-T-E (Concept) - Giant Bomb">
            <a:extLst>
              <a:ext uri="{FF2B5EF4-FFF2-40B4-BE49-F238E27FC236}">
                <a16:creationId xmlns:a16="http://schemas.microsoft.com/office/drawing/2014/main" id="{745D06FB-34CA-4C4B-8602-E80F7215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/>
          <a:stretch/>
        </p:blipFill>
        <p:spPr bwMode="auto">
          <a:xfrm>
            <a:off x="2263061" y="4842518"/>
            <a:ext cx="1785937" cy="167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>
            <a:extLst>
              <a:ext uri="{FF2B5EF4-FFF2-40B4-BE49-F238E27FC236}">
                <a16:creationId xmlns:a16="http://schemas.microsoft.com/office/drawing/2014/main" id="{F06AC836-FD14-44E6-A210-A1BCCBE04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6"/>
          <a:stretch/>
        </p:blipFill>
        <p:spPr bwMode="auto">
          <a:xfrm>
            <a:off x="8166219" y="2179122"/>
            <a:ext cx="2092245" cy="15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DD9E9CC7-7382-4CCF-A3EA-EC4937E90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4" t="630" r="6274" b="890"/>
          <a:stretch/>
        </p:blipFill>
        <p:spPr>
          <a:xfrm>
            <a:off x="6282683" y="2116631"/>
            <a:ext cx="1785938" cy="1657865"/>
          </a:xfrm>
          <a:prstGeom prst="rect">
            <a:avLst/>
          </a:prstGeom>
          <a:ln w="28575">
            <a:noFill/>
          </a:ln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9D750412-E7A2-43E4-9CA7-CC9134C9F8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t="281" r="3651" b="-281"/>
          <a:stretch/>
        </p:blipFill>
        <p:spPr>
          <a:xfrm>
            <a:off x="4138520" y="2127346"/>
            <a:ext cx="2090911" cy="1657865"/>
          </a:xfrm>
          <a:prstGeom prst="rect">
            <a:avLst/>
          </a:prstGeom>
          <a:ln w="28575">
            <a:noFill/>
          </a:ln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84331BB6-2EB3-48D7-B105-D41034601C08}"/>
              </a:ext>
            </a:extLst>
          </p:cNvPr>
          <p:cNvGrpSpPr/>
          <p:nvPr/>
        </p:nvGrpSpPr>
        <p:grpSpPr>
          <a:xfrm>
            <a:off x="2280542" y="2103931"/>
            <a:ext cx="1768457" cy="1672775"/>
            <a:chOff x="5260210" y="3051552"/>
            <a:chExt cx="1239738" cy="1172663"/>
          </a:xfrm>
        </p:grpSpPr>
        <p:pic>
          <p:nvPicPr>
            <p:cNvPr id="62" name="Picture 2" descr="Super Mario Galaxy 2">
              <a:extLst>
                <a:ext uri="{FF2B5EF4-FFF2-40B4-BE49-F238E27FC236}">
                  <a16:creationId xmlns:a16="http://schemas.microsoft.com/office/drawing/2014/main" id="{F958783E-6AB1-46CB-B1C1-49AD7426B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2" t="41769" r="45731" b="23665"/>
            <a:stretch/>
          </p:blipFill>
          <p:spPr bwMode="auto">
            <a:xfrm>
              <a:off x="5260210" y="3051552"/>
              <a:ext cx="1239738" cy="117266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Play Nintendo">
              <a:extLst>
                <a:ext uri="{FF2B5EF4-FFF2-40B4-BE49-F238E27FC236}">
                  <a16:creationId xmlns:a16="http://schemas.microsoft.com/office/drawing/2014/main" id="{A167CE27-E498-41B7-A2DE-35B3DE512C5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53" y="3485542"/>
              <a:ext cx="307752" cy="307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BE12DCD-D315-480B-828E-E3DF19235794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C3AC8DA-724E-4735-AF7F-B1CD2A121E8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FA8637AD-2C5E-40DE-8A47-AAB4114DB349}"/>
              </a:ext>
            </a:extLst>
          </p:cNvPr>
          <p:cNvGrpSpPr/>
          <p:nvPr/>
        </p:nvGrpSpPr>
        <p:grpSpPr>
          <a:xfrm>
            <a:off x="208646" y="2276808"/>
            <a:ext cx="1918998" cy="1352218"/>
            <a:chOff x="320806" y="1850506"/>
            <a:chExt cx="1615499" cy="1105315"/>
          </a:xfrm>
          <a:noFill/>
        </p:grpSpPr>
        <p:pic>
          <p:nvPicPr>
            <p:cNvPr id="57" name="Picture 2" descr="Moneda de Uruguay - MOCHILEROS VIAJEROS">
              <a:extLst>
                <a:ext uri="{FF2B5EF4-FFF2-40B4-BE49-F238E27FC236}">
                  <a16:creationId xmlns:a16="http://schemas.microsoft.com/office/drawing/2014/main" id="{8707FFCB-649B-47B9-BB15-B92526DCB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58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61998BFC-869C-46A5-BCC4-E5006E5B6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59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B4AEFDF2-49C0-4E79-A33E-72211901B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35CE789-7BBB-401F-BA7F-A49E7D7E7E66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41D6F350-8D62-46BC-B368-559EFF18BE70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Miti-Miti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Coleccionables que al juntar dos mitades que coincidan proporcionan un objeto al jugador.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6707A885-1B73-4E9B-9961-B252E71D25FF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0F8991DB-516A-4B05-86FA-11A9B945C8AD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43544A99-F0EC-4E53-94B8-30DB41104E21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Cajas de Ricardito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Contenedores que al ser destruidas dejan objetos.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Hay de distintos colores, lo que indica el contenido que tiene antes de romperse.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5077F45-9495-4B0F-8BC5-DA2556F45A36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A11766A7-79AC-4C2E-AD90-773A316CFF9B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E5ED5161-BA23-4ED3-AB7A-D1A6249A3817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E890B70F-901B-46BA-822F-43CEECF9A237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278A4BE5-7D47-4E9F-9B5E-55C33B444D07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882A409D-8ABE-4DEE-982A-FBF670CA9949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4D37A316-8AC6-476B-B217-CD0F1A6B04BC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A1CAF326-DCCA-4513-955E-0456EE2A8F79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7F1FF3E9-FAD9-4DEF-9CD1-52580A1A685F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CDE6B7B1-246F-43C4-97CC-0F1F7D583D5F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B4DD130F-65E4-4C8E-9FDE-A758771C4071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Giro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114421-49A0-4267-8599-92B71D2340CF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Modos: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1 – Mundo semi abierto.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2 – Nivel linear.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3 – Carreras.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4 – </a:t>
            </a: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Taxy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5 – Dance </a:t>
            </a:r>
            <a:r>
              <a:rPr lang="es-MX" sz="1200" dirty="0" err="1">
                <a:solidFill>
                  <a:schemeClr val="tx1"/>
                </a:solidFill>
              </a:rPr>
              <a:t>Dance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Revolution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E23061-3DD6-44C3-918D-070B7AF0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14585" r="32056" b="11056"/>
          <a:stretch/>
        </p:blipFill>
        <p:spPr>
          <a:xfrm>
            <a:off x="190464" y="1804347"/>
            <a:ext cx="4781586" cy="4897208"/>
          </a:xfrm>
          <a:prstGeom prst="roundRect">
            <a:avLst>
              <a:gd name="adj" fmla="val 1314"/>
            </a:avLst>
          </a:prstGeom>
          <a:ln w="28575">
            <a:solidFill>
              <a:schemeClr val="tx1"/>
            </a:solidFill>
          </a:ln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AF94185-62C9-4282-8605-5BED604A2FBD}"/>
              </a:ext>
            </a:extLst>
          </p:cNvPr>
          <p:cNvSpPr/>
          <p:nvPr/>
        </p:nvSpPr>
        <p:spPr>
          <a:xfrm>
            <a:off x="485776" y="1990725"/>
            <a:ext cx="4038600" cy="4533900"/>
          </a:xfrm>
          <a:custGeom>
            <a:avLst/>
            <a:gdLst>
              <a:gd name="connsiteX0" fmla="*/ 2190750 w 4162425"/>
              <a:gd name="connsiteY0" fmla="*/ 28575 h 4533900"/>
              <a:gd name="connsiteX1" fmla="*/ 2600325 w 4162425"/>
              <a:gd name="connsiteY1" fmla="*/ 0 h 4533900"/>
              <a:gd name="connsiteX2" fmla="*/ 2771775 w 4162425"/>
              <a:gd name="connsiteY2" fmla="*/ 1438275 h 4533900"/>
              <a:gd name="connsiteX3" fmla="*/ 3467100 w 4162425"/>
              <a:gd name="connsiteY3" fmla="*/ 1343025 h 4533900"/>
              <a:gd name="connsiteX4" fmla="*/ 3886200 w 4162425"/>
              <a:gd name="connsiteY4" fmla="*/ 1143000 h 4533900"/>
              <a:gd name="connsiteX5" fmla="*/ 4162425 w 4162425"/>
              <a:gd name="connsiteY5" fmla="*/ 1447800 h 4533900"/>
              <a:gd name="connsiteX6" fmla="*/ 4124325 w 4162425"/>
              <a:gd name="connsiteY6" fmla="*/ 1838325 h 4533900"/>
              <a:gd name="connsiteX7" fmla="*/ 3276600 w 4162425"/>
              <a:gd name="connsiteY7" fmla="*/ 1790700 h 4533900"/>
              <a:gd name="connsiteX8" fmla="*/ 3343275 w 4162425"/>
              <a:gd name="connsiteY8" fmla="*/ 2819400 h 4533900"/>
              <a:gd name="connsiteX9" fmla="*/ 3524250 w 4162425"/>
              <a:gd name="connsiteY9" fmla="*/ 4171950 h 4533900"/>
              <a:gd name="connsiteX10" fmla="*/ 3533775 w 4162425"/>
              <a:gd name="connsiteY10" fmla="*/ 4381500 h 4533900"/>
              <a:gd name="connsiteX11" fmla="*/ 2686050 w 4162425"/>
              <a:gd name="connsiteY11" fmla="*/ 4457700 h 4533900"/>
              <a:gd name="connsiteX12" fmla="*/ 1895475 w 4162425"/>
              <a:gd name="connsiteY12" fmla="*/ 4514850 h 4533900"/>
              <a:gd name="connsiteX13" fmla="*/ 1590675 w 4162425"/>
              <a:gd name="connsiteY13" fmla="*/ 4533900 h 4533900"/>
              <a:gd name="connsiteX14" fmla="*/ 1552575 w 4162425"/>
              <a:gd name="connsiteY14" fmla="*/ 4124325 h 4533900"/>
              <a:gd name="connsiteX15" fmla="*/ 1476375 w 4162425"/>
              <a:gd name="connsiteY15" fmla="*/ 3781425 h 4533900"/>
              <a:gd name="connsiteX16" fmla="*/ 1466850 w 4162425"/>
              <a:gd name="connsiteY16" fmla="*/ 3190875 h 4533900"/>
              <a:gd name="connsiteX17" fmla="*/ 1314450 w 4162425"/>
              <a:gd name="connsiteY17" fmla="*/ 2447925 h 4533900"/>
              <a:gd name="connsiteX18" fmla="*/ 1171575 w 4162425"/>
              <a:gd name="connsiteY18" fmla="*/ 1847850 h 4533900"/>
              <a:gd name="connsiteX19" fmla="*/ 133350 w 4162425"/>
              <a:gd name="connsiteY19" fmla="*/ 1895475 h 4533900"/>
              <a:gd name="connsiteX20" fmla="*/ 95250 w 4162425"/>
              <a:gd name="connsiteY20" fmla="*/ 1885950 h 4533900"/>
              <a:gd name="connsiteX21" fmla="*/ 0 w 4162425"/>
              <a:gd name="connsiteY21" fmla="*/ 1533525 h 4533900"/>
              <a:gd name="connsiteX22" fmla="*/ 533400 w 4162425"/>
              <a:gd name="connsiteY22" fmla="*/ 1466850 h 4533900"/>
              <a:gd name="connsiteX23" fmla="*/ 1304925 w 4162425"/>
              <a:gd name="connsiteY23" fmla="*/ 1495425 h 4533900"/>
              <a:gd name="connsiteX24" fmla="*/ 2371725 w 4162425"/>
              <a:gd name="connsiteY24" fmla="*/ 1428750 h 4533900"/>
              <a:gd name="connsiteX25" fmla="*/ 2257425 w 4162425"/>
              <a:gd name="connsiteY25" fmla="*/ 457200 h 4533900"/>
              <a:gd name="connsiteX26" fmla="*/ 2190750 w 4162425"/>
              <a:gd name="connsiteY26" fmla="*/ 2857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62425" h="4533900">
                <a:moveTo>
                  <a:pt x="2190750" y="28575"/>
                </a:moveTo>
                <a:lnTo>
                  <a:pt x="2600325" y="0"/>
                </a:lnTo>
                <a:lnTo>
                  <a:pt x="2771775" y="1438275"/>
                </a:lnTo>
                <a:lnTo>
                  <a:pt x="3467100" y="1343025"/>
                </a:lnTo>
                <a:lnTo>
                  <a:pt x="3886200" y="1143000"/>
                </a:lnTo>
                <a:lnTo>
                  <a:pt x="4162425" y="1447800"/>
                </a:lnTo>
                <a:lnTo>
                  <a:pt x="4124325" y="1838325"/>
                </a:lnTo>
                <a:lnTo>
                  <a:pt x="3276600" y="1790700"/>
                </a:lnTo>
                <a:lnTo>
                  <a:pt x="3343275" y="2819400"/>
                </a:lnTo>
                <a:lnTo>
                  <a:pt x="3524250" y="4171950"/>
                </a:lnTo>
                <a:lnTo>
                  <a:pt x="3533775" y="4381500"/>
                </a:lnTo>
                <a:lnTo>
                  <a:pt x="2686050" y="4457700"/>
                </a:lnTo>
                <a:lnTo>
                  <a:pt x="1895475" y="4514850"/>
                </a:lnTo>
                <a:lnTo>
                  <a:pt x="1590675" y="4533900"/>
                </a:lnTo>
                <a:lnTo>
                  <a:pt x="1552575" y="4124325"/>
                </a:lnTo>
                <a:lnTo>
                  <a:pt x="1476375" y="3781425"/>
                </a:lnTo>
                <a:lnTo>
                  <a:pt x="1466850" y="3190875"/>
                </a:lnTo>
                <a:lnTo>
                  <a:pt x="1314450" y="2447925"/>
                </a:lnTo>
                <a:lnTo>
                  <a:pt x="1171575" y="1847850"/>
                </a:lnTo>
                <a:lnTo>
                  <a:pt x="133350" y="1895475"/>
                </a:lnTo>
                <a:lnTo>
                  <a:pt x="95250" y="1885950"/>
                </a:lnTo>
                <a:lnTo>
                  <a:pt x="0" y="1533525"/>
                </a:lnTo>
                <a:lnTo>
                  <a:pt x="533400" y="1466850"/>
                </a:lnTo>
                <a:lnTo>
                  <a:pt x="1304925" y="1495425"/>
                </a:lnTo>
                <a:lnTo>
                  <a:pt x="2371725" y="1428750"/>
                </a:lnTo>
                <a:lnTo>
                  <a:pt x="2257425" y="457200"/>
                </a:lnTo>
                <a:lnTo>
                  <a:pt x="2190750" y="2857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Mapas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Intendencia de Montevideo.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AA6F21F-BD27-46D5-B680-36E691314FB2}"/>
              </a:ext>
            </a:extLst>
          </p:cNvPr>
          <p:cNvSpPr/>
          <p:nvPr/>
        </p:nvSpPr>
        <p:spPr>
          <a:xfrm>
            <a:off x="2912208" y="47593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56BDDE9-5A00-42FA-A0D3-6B451087902C}"/>
              </a:ext>
            </a:extLst>
          </p:cNvPr>
          <p:cNvSpPr/>
          <p:nvPr/>
        </p:nvSpPr>
        <p:spPr>
          <a:xfrm>
            <a:off x="2821158" y="27019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CAF16D-1472-4C0B-B4AB-E11E305F772B}"/>
              </a:ext>
            </a:extLst>
          </p:cNvPr>
          <p:cNvSpPr/>
          <p:nvPr/>
        </p:nvSpPr>
        <p:spPr>
          <a:xfrm>
            <a:off x="5044690" y="1785297"/>
            <a:ext cx="6985123" cy="1386528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Lugares de interés: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Municipal de Montevideo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Explanada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Patio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Callejon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Bowling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53E2530-DAA4-47AD-BA41-D47E7AC76B45}"/>
              </a:ext>
            </a:extLst>
          </p:cNvPr>
          <p:cNvSpPr/>
          <p:nvPr/>
        </p:nvSpPr>
        <p:spPr>
          <a:xfrm>
            <a:off x="2437257" y="4101389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45B41AC-33DC-428C-B576-AFE27F9F6266}"/>
              </a:ext>
            </a:extLst>
          </p:cNvPr>
          <p:cNvSpPr/>
          <p:nvPr/>
        </p:nvSpPr>
        <p:spPr>
          <a:xfrm>
            <a:off x="2756241" y="5867401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DBDF6D-1990-42B5-86D5-A4D6DC9441A7}"/>
              </a:ext>
            </a:extLst>
          </p:cNvPr>
          <p:cNvSpPr/>
          <p:nvPr/>
        </p:nvSpPr>
        <p:spPr>
          <a:xfrm>
            <a:off x="1251291" y="3429000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5</a:t>
            </a:r>
            <a:endParaRPr lang="en-U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63EB235-7302-4230-8B9B-D2AA9E33B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1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0DA156-F8E7-417D-9742-9EB37E4CD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0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F7F01EE-C527-46B1-B183-AC3E0A8E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08160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D508132-5C25-4422-9328-49D24504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08159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86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5C2511E-6C68-4B86-AFFD-763A4548BCA0}"/>
              </a:ext>
            </a:extLst>
          </p:cNvPr>
          <p:cNvSpPr/>
          <p:nvPr/>
        </p:nvSpPr>
        <p:spPr>
          <a:xfrm>
            <a:off x="4533688" y="1806639"/>
            <a:ext cx="4074476" cy="3805598"/>
          </a:xfrm>
          <a:prstGeom prst="roundRect">
            <a:avLst>
              <a:gd name="adj" fmla="val 1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2005121-06FE-4E1C-862B-5EB6A4D9FBDA}"/>
              </a:ext>
            </a:extLst>
          </p:cNvPr>
          <p:cNvGrpSpPr/>
          <p:nvPr/>
        </p:nvGrpSpPr>
        <p:grpSpPr>
          <a:xfrm>
            <a:off x="4756636" y="1943995"/>
            <a:ext cx="3628578" cy="3530886"/>
            <a:chOff x="1505017" y="1594778"/>
            <a:chExt cx="3181044" cy="3181044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DD40C8CA-597F-4D22-9832-3D2510381757}"/>
                </a:ext>
              </a:extLst>
            </p:cNvPr>
            <p:cNvGrpSpPr/>
            <p:nvPr/>
          </p:nvGrpSpPr>
          <p:grpSpPr>
            <a:xfrm>
              <a:off x="1505017" y="1594778"/>
              <a:ext cx="3181044" cy="3181044"/>
              <a:chOff x="1505017" y="1594778"/>
              <a:chExt cx="3181044" cy="3181044"/>
            </a:xfrm>
          </p:grpSpPr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0C42F9A0-0B97-4BC1-9940-48BCC28EB702}"/>
                  </a:ext>
                </a:extLst>
              </p:cNvPr>
              <p:cNvGrpSpPr/>
              <p:nvPr/>
            </p:nvGrpSpPr>
            <p:grpSpPr>
              <a:xfrm rot="2700000">
                <a:off x="1643999" y="1733760"/>
                <a:ext cx="2903080" cy="2903080"/>
                <a:chOff x="1439302" y="2988749"/>
                <a:chExt cx="3181044" cy="3181044"/>
              </a:xfrm>
              <a:solidFill>
                <a:schemeClr val="accent6"/>
              </a:solidFill>
            </p:grpSpPr>
            <p:grpSp>
              <p:nvGrpSpPr>
                <p:cNvPr id="82" name="Grupo 81">
                  <a:extLst>
                    <a:ext uri="{FF2B5EF4-FFF2-40B4-BE49-F238E27FC236}">
                      <a16:creationId xmlns:a16="http://schemas.microsoft.com/office/drawing/2014/main" id="{2051424F-23F3-4C35-8B96-032F057698D8}"/>
                    </a:ext>
                  </a:extLst>
                </p:cNvPr>
                <p:cNvGrpSpPr/>
                <p:nvPr/>
              </p:nvGrpSpPr>
              <p:grpSpPr>
                <a:xfrm rot="5400000">
                  <a:off x="2714525" y="2986620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6" name="Flecha: hacia abajo 85">
                    <a:extLst>
                      <a:ext uri="{FF2B5EF4-FFF2-40B4-BE49-F238E27FC236}">
                        <a16:creationId xmlns:a16="http://schemas.microsoft.com/office/drawing/2014/main" id="{89BA131C-0070-4D2D-A7E5-D4E314399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7" name="Flecha: hacia abajo 86">
                    <a:extLst>
                      <a:ext uri="{FF2B5EF4-FFF2-40B4-BE49-F238E27FC236}">
                        <a16:creationId xmlns:a16="http://schemas.microsoft.com/office/drawing/2014/main" id="{77E916F6-C610-443F-9CF0-B52CFDB3EF8E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83" name="Grupo 82">
                  <a:extLst>
                    <a:ext uri="{FF2B5EF4-FFF2-40B4-BE49-F238E27FC236}">
                      <a16:creationId xmlns:a16="http://schemas.microsoft.com/office/drawing/2014/main" id="{2613C3BD-193D-4419-9832-6DD5376C437C}"/>
                    </a:ext>
                  </a:extLst>
                </p:cNvPr>
                <p:cNvGrpSpPr/>
                <p:nvPr/>
              </p:nvGrpSpPr>
              <p:grpSpPr>
                <a:xfrm>
                  <a:off x="2714525" y="2988749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4" name="Flecha: hacia abajo 83">
                    <a:extLst>
                      <a:ext uri="{FF2B5EF4-FFF2-40B4-BE49-F238E27FC236}">
                        <a16:creationId xmlns:a16="http://schemas.microsoft.com/office/drawing/2014/main" id="{C4364045-CCA5-4D1A-94C0-1282F191C287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5" name="Flecha: hacia abajo 84">
                    <a:extLst>
                      <a:ext uri="{FF2B5EF4-FFF2-40B4-BE49-F238E27FC236}">
                        <a16:creationId xmlns:a16="http://schemas.microsoft.com/office/drawing/2014/main" id="{BBD11D91-654F-4627-B12D-F411BCFE826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DD2B1E9-4A25-496B-AFE6-E837110FF417}"/>
                  </a:ext>
                </a:extLst>
              </p:cNvPr>
              <p:cNvGrpSpPr/>
              <p:nvPr/>
            </p:nvGrpSpPr>
            <p:grpSpPr>
              <a:xfrm rot="5400000">
                <a:off x="2780240" y="1592649"/>
                <a:ext cx="630598" cy="3181044"/>
                <a:chOff x="2562125" y="2836349"/>
                <a:chExt cx="630598" cy="3181044"/>
              </a:xfrm>
              <a:solidFill>
                <a:schemeClr val="accent1"/>
              </a:solidFill>
            </p:grpSpPr>
            <p:sp>
              <p:nvSpPr>
                <p:cNvPr id="80" name="Flecha: hacia abajo 79">
                  <a:extLst>
                    <a:ext uri="{FF2B5EF4-FFF2-40B4-BE49-F238E27FC236}">
                      <a16:creationId xmlns:a16="http://schemas.microsoft.com/office/drawing/2014/main" id="{C34ED7C4-B17E-4582-B3EE-2D74A895B9C2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1" name="Flecha: hacia abajo 80">
                  <a:extLst>
                    <a:ext uri="{FF2B5EF4-FFF2-40B4-BE49-F238E27FC236}">
                      <a16:creationId xmlns:a16="http://schemas.microsoft.com/office/drawing/2014/main" id="{28127B32-1991-4EB4-8570-FA2400248839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7D81FBEF-A0A0-4242-93AF-CE8B88E06445}"/>
                  </a:ext>
                </a:extLst>
              </p:cNvPr>
              <p:cNvGrpSpPr/>
              <p:nvPr/>
            </p:nvGrpSpPr>
            <p:grpSpPr>
              <a:xfrm>
                <a:off x="2780240" y="1594778"/>
                <a:ext cx="630598" cy="3181044"/>
                <a:chOff x="2562125" y="2836349"/>
                <a:chExt cx="630598" cy="3181044"/>
              </a:xfrm>
            </p:grpSpPr>
            <p:sp>
              <p:nvSpPr>
                <p:cNvPr id="70" name="Flecha: hacia abajo 69">
                  <a:extLst>
                    <a:ext uri="{FF2B5EF4-FFF2-40B4-BE49-F238E27FC236}">
                      <a16:creationId xmlns:a16="http://schemas.microsoft.com/office/drawing/2014/main" id="{DBE5498F-6434-405B-8949-59D8D3746994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" name="Flecha: hacia abajo 78">
                  <a:extLst>
                    <a:ext uri="{FF2B5EF4-FFF2-40B4-BE49-F238E27FC236}">
                      <a16:creationId xmlns:a16="http://schemas.microsoft.com/office/drawing/2014/main" id="{FAB1B79C-FA96-4D09-9E91-EBD391FB6A87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0304FA-437A-4089-8451-F9E8F143F530}"/>
                  </a:ext>
                </a:extLst>
              </p:cNvPr>
              <p:cNvSpPr/>
              <p:nvPr/>
            </p:nvSpPr>
            <p:spPr>
              <a:xfrm>
                <a:off x="2284323" y="2374084"/>
                <a:ext cx="1622432" cy="162243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191BCCA-577C-4B07-A432-AD29D0D3A050}"/>
                </a:ext>
              </a:extLst>
            </p:cNvPr>
            <p:cNvSpPr/>
            <p:nvPr/>
          </p:nvSpPr>
          <p:spPr>
            <a:xfrm>
              <a:off x="2591969" y="2684477"/>
              <a:ext cx="1001646" cy="1001646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02C88091-EBAE-4796-94F6-A2F68D8C4737}"/>
              </a:ext>
            </a:extLst>
          </p:cNvPr>
          <p:cNvSpPr/>
          <p:nvPr/>
        </p:nvSpPr>
        <p:spPr>
          <a:xfrm>
            <a:off x="6461141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8A1E30-2306-4469-AB50-24613114BBDB}"/>
              </a:ext>
            </a:extLst>
          </p:cNvPr>
          <p:cNvSpPr/>
          <p:nvPr/>
        </p:nvSpPr>
        <p:spPr>
          <a:xfrm>
            <a:off x="6456250" y="2863220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E557DD6-6840-4E41-9474-7DC5BDA6BF2E}"/>
              </a:ext>
            </a:extLst>
          </p:cNvPr>
          <p:cNvSpPr/>
          <p:nvPr/>
        </p:nvSpPr>
        <p:spPr>
          <a:xfrm>
            <a:off x="5500673" y="2647663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85B2E6-7F88-4179-9BE8-798F83754601}"/>
              </a:ext>
            </a:extLst>
          </p:cNvPr>
          <p:cNvSpPr/>
          <p:nvPr/>
        </p:nvSpPr>
        <p:spPr>
          <a:xfrm>
            <a:off x="4903827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8CAA48C-DBE3-4FFA-BBAC-03E9C92D13BF}"/>
              </a:ext>
            </a:extLst>
          </p:cNvPr>
          <p:cNvSpPr/>
          <p:nvPr/>
        </p:nvSpPr>
        <p:spPr>
          <a:xfrm>
            <a:off x="6464049" y="2113494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Script Map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Mapa de la funcionalidad entre scripts.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205" name="Conector: angular 204">
            <a:extLst>
              <a:ext uri="{FF2B5EF4-FFF2-40B4-BE49-F238E27FC236}">
                <a16:creationId xmlns:a16="http://schemas.microsoft.com/office/drawing/2014/main" id="{E0922DA4-3FB8-4EE8-BFC0-BEDF7795D131}"/>
              </a:ext>
            </a:extLst>
          </p:cNvPr>
          <p:cNvCxnSpPr>
            <a:cxnSpLocks/>
            <a:stCxn id="139" idx="3"/>
            <a:endCxn id="19" idx="2"/>
          </p:cNvCxnSpPr>
          <p:nvPr/>
        </p:nvCxnSpPr>
        <p:spPr>
          <a:xfrm flipH="1">
            <a:off x="3580320" y="4636810"/>
            <a:ext cx="4384307" cy="1261138"/>
          </a:xfrm>
          <a:prstGeom prst="bentConnector4">
            <a:avLst>
              <a:gd name="adj1" fmla="val -5214"/>
              <a:gd name="adj2" fmla="val 12411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r 208">
            <a:extLst>
              <a:ext uri="{FF2B5EF4-FFF2-40B4-BE49-F238E27FC236}">
                <a16:creationId xmlns:a16="http://schemas.microsoft.com/office/drawing/2014/main" id="{BA4B5C92-D417-44D7-B0A8-7F7D0D83A226}"/>
              </a:ext>
            </a:extLst>
          </p:cNvPr>
          <p:cNvCxnSpPr>
            <a:cxnSpLocks/>
            <a:stCxn id="139" idx="3"/>
            <a:endCxn id="53" idx="2"/>
          </p:cNvCxnSpPr>
          <p:nvPr/>
        </p:nvCxnSpPr>
        <p:spPr>
          <a:xfrm flipH="1">
            <a:off x="711414" y="4636810"/>
            <a:ext cx="7253213" cy="535756"/>
          </a:xfrm>
          <a:prstGeom prst="bentConnector4">
            <a:avLst>
              <a:gd name="adj1" fmla="val -3152"/>
              <a:gd name="adj2" fmla="val 29378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B95F0D8D-2414-4CB3-9A58-0B0A84E46C2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120319" y="5176810"/>
            <a:ext cx="3304308" cy="392345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r 180">
            <a:extLst>
              <a:ext uri="{FF2B5EF4-FFF2-40B4-BE49-F238E27FC236}">
                <a16:creationId xmlns:a16="http://schemas.microsoft.com/office/drawing/2014/main" id="{5D88F58B-5D6A-417E-A506-7AA230413A51}"/>
              </a:ext>
            </a:extLst>
          </p:cNvPr>
          <p:cNvCxnSpPr>
            <a:cxnSpLocks/>
            <a:stCxn id="19" idx="3"/>
            <a:endCxn id="138" idx="1"/>
          </p:cNvCxnSpPr>
          <p:nvPr/>
        </p:nvCxnSpPr>
        <p:spPr>
          <a:xfrm flipV="1">
            <a:off x="4120320" y="3017248"/>
            <a:ext cx="2764308" cy="2340700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C84421AC-BDDF-4557-8691-B69C641B436E}"/>
              </a:ext>
            </a:extLst>
          </p:cNvPr>
          <p:cNvCxnSpPr>
            <a:cxnSpLocks/>
            <a:stCxn id="27" idx="3"/>
            <a:endCxn id="138" idx="1"/>
          </p:cNvCxnSpPr>
          <p:nvPr/>
        </p:nvCxnSpPr>
        <p:spPr>
          <a:xfrm>
            <a:off x="4120320" y="2341175"/>
            <a:ext cx="2764308" cy="676073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: angular 187">
            <a:extLst>
              <a:ext uri="{FF2B5EF4-FFF2-40B4-BE49-F238E27FC236}">
                <a16:creationId xmlns:a16="http://schemas.microsoft.com/office/drawing/2014/main" id="{7C555CFB-FF8A-49D2-A403-3E04A582B62C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 flipV="1">
            <a:off x="5184642" y="3017248"/>
            <a:ext cx="1699986" cy="8683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CCBE35CB-A9B1-403B-84F0-4D8C88D4E962}"/>
              </a:ext>
            </a:extLst>
          </p:cNvPr>
          <p:cNvCxnSpPr>
            <a:cxnSpLocks/>
            <a:stCxn id="53" idx="3"/>
            <a:endCxn id="19" idx="1"/>
          </p:cNvCxnSpPr>
          <p:nvPr/>
        </p:nvCxnSpPr>
        <p:spPr>
          <a:xfrm>
            <a:off x="1251414" y="4632566"/>
            <a:ext cx="1788906" cy="72538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FCBE8E3-378F-4032-8FF0-15F7633AA135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>
            <a:off x="1251414" y="3019286"/>
            <a:ext cx="1788906" cy="233866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880290CE-480F-47FD-8514-D08B5888896E}"/>
              </a:ext>
            </a:extLst>
          </p:cNvPr>
          <p:cNvCxnSpPr>
            <a:cxnSpLocks/>
            <a:stCxn id="37" idx="0"/>
            <a:endCxn id="27" idx="1"/>
          </p:cNvCxnSpPr>
          <p:nvPr/>
        </p:nvCxnSpPr>
        <p:spPr>
          <a:xfrm rot="5400000" flipH="1" flipV="1">
            <a:off x="1806812" y="1245778"/>
            <a:ext cx="138111" cy="232890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EE91B7A-1B29-4C55-96A2-C8DB536A4C88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V="1">
            <a:off x="3580320" y="2881175"/>
            <a:ext cx="0" cy="19367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FF4BB4DF-A7CD-4F04-96CD-37C03FE97B8B}"/>
              </a:ext>
            </a:extLst>
          </p:cNvPr>
          <p:cNvSpPr/>
          <p:nvPr/>
        </p:nvSpPr>
        <p:spPr>
          <a:xfrm>
            <a:off x="171414" y="247928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1</a:t>
            </a:r>
            <a:r>
              <a:rPr lang="en-US" sz="1600" dirty="0">
                <a:solidFill>
                  <a:schemeClr val="tx1"/>
                </a:solidFill>
              </a:rPr>
              <a:t> Control Manager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C547C58-A4CB-4E5F-BBF0-402C40B89C49}"/>
              </a:ext>
            </a:extLst>
          </p:cNvPr>
          <p:cNvSpPr/>
          <p:nvPr/>
        </p:nvSpPr>
        <p:spPr>
          <a:xfrm>
            <a:off x="171414" y="409256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2</a:t>
            </a:r>
            <a:r>
              <a:rPr lang="en-US" sz="1600" dirty="0">
                <a:solidFill>
                  <a:schemeClr val="tx1"/>
                </a:solidFill>
              </a:rPr>
              <a:t> State Manager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0B29E2-5712-47D4-82F8-56DEB96BEB11}"/>
              </a:ext>
            </a:extLst>
          </p:cNvPr>
          <p:cNvSpPr/>
          <p:nvPr/>
        </p:nvSpPr>
        <p:spPr>
          <a:xfrm>
            <a:off x="3040320" y="48179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3</a:t>
            </a:r>
            <a:r>
              <a:rPr lang="en-US" sz="1600" dirty="0">
                <a:solidFill>
                  <a:schemeClr val="tx1"/>
                </a:solidFill>
              </a:rPr>
              <a:t> Action Manager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B3B32D3-42F0-4919-B844-1CF78EA11371}"/>
              </a:ext>
            </a:extLst>
          </p:cNvPr>
          <p:cNvSpPr/>
          <p:nvPr/>
        </p:nvSpPr>
        <p:spPr>
          <a:xfrm>
            <a:off x="3040320" y="1801175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4 </a:t>
            </a:r>
            <a:r>
              <a:rPr lang="en-US" sz="1600" dirty="0">
                <a:solidFill>
                  <a:schemeClr val="tx1"/>
                </a:solidFill>
              </a:rPr>
              <a:t>Camera Manager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0B55045-6B83-4D99-9C2D-0BD654D6D01D}"/>
              </a:ext>
            </a:extLst>
          </p:cNvPr>
          <p:cNvSpPr txBox="1"/>
          <p:nvPr/>
        </p:nvSpPr>
        <p:spPr>
          <a:xfrm>
            <a:off x="1499902" y="2196182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9012767-50F1-4DFC-B906-B67D7F2E3CAE}"/>
              </a:ext>
            </a:extLst>
          </p:cNvPr>
          <p:cNvSpPr txBox="1"/>
          <p:nvPr/>
        </p:nvSpPr>
        <p:spPr>
          <a:xfrm>
            <a:off x="1446821" y="2887137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FC6BF9A-937E-48BB-80E2-60D24180752D}"/>
              </a:ext>
            </a:extLst>
          </p:cNvPr>
          <p:cNvSpPr txBox="1"/>
          <p:nvPr/>
        </p:nvSpPr>
        <p:spPr>
          <a:xfrm>
            <a:off x="1402130" y="4487647"/>
            <a:ext cx="60426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Estado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D9A63AE7-D303-460B-AE65-9F85FF9CDEC2}"/>
              </a:ext>
            </a:extLst>
          </p:cNvPr>
          <p:cNvSpPr txBox="1"/>
          <p:nvPr/>
        </p:nvSpPr>
        <p:spPr>
          <a:xfrm>
            <a:off x="3283969" y="4447153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77398F0E-3430-4A50-92A1-CF1E71E4720E}"/>
              </a:ext>
            </a:extLst>
          </p:cNvPr>
          <p:cNvSpPr/>
          <p:nvPr/>
        </p:nvSpPr>
        <p:spPr>
          <a:xfrm>
            <a:off x="6884628" y="24772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6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Movement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36852DD8-550B-45D7-8284-BA0C6A788D8D}"/>
              </a:ext>
            </a:extLst>
          </p:cNvPr>
          <p:cNvSpPr/>
          <p:nvPr/>
        </p:nvSpPr>
        <p:spPr>
          <a:xfrm>
            <a:off x="6884627" y="4096810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Animation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10350F6-0B23-4A4E-8D44-8179A70BC7EF}"/>
              </a:ext>
            </a:extLst>
          </p:cNvPr>
          <p:cNvSpPr/>
          <p:nvPr/>
        </p:nvSpPr>
        <p:spPr>
          <a:xfrm>
            <a:off x="4104642" y="3345603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5</a:t>
            </a:r>
            <a:r>
              <a:rPr lang="en-US" sz="1600" dirty="0">
                <a:solidFill>
                  <a:schemeClr val="tx1"/>
                </a:solidFill>
              </a:rPr>
              <a:t> Stat Manager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A7E964B-C535-495E-A95D-4DA6E8C8E61C}"/>
              </a:ext>
            </a:extLst>
          </p:cNvPr>
          <p:cNvSpPr txBox="1"/>
          <p:nvPr/>
        </p:nvSpPr>
        <p:spPr>
          <a:xfrm>
            <a:off x="4250656" y="2103694"/>
            <a:ext cx="99854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Dirección de </a:t>
            </a:r>
          </a:p>
          <a:p>
            <a:r>
              <a:rPr lang="es-MX" sz="1200" dirty="0"/>
              <a:t>Cámara</a:t>
            </a:r>
            <a:endParaRPr lang="en-US" sz="1200" dirty="0"/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BA97B2DD-E402-4A32-BAFA-11F173CE6FD7}"/>
              </a:ext>
            </a:extLst>
          </p:cNvPr>
          <p:cNvSpPr txBox="1"/>
          <p:nvPr/>
        </p:nvSpPr>
        <p:spPr>
          <a:xfrm>
            <a:off x="5291944" y="3754846"/>
            <a:ext cx="42825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Stat</a:t>
            </a:r>
            <a:endParaRPr lang="en-US" sz="1200" dirty="0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155CCACF-15C5-4490-97BC-B27C1414CF2D}"/>
              </a:ext>
            </a:extLst>
          </p:cNvPr>
          <p:cNvSpPr txBox="1"/>
          <p:nvPr/>
        </p:nvSpPr>
        <p:spPr>
          <a:xfrm>
            <a:off x="4250656" y="5328641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F5EC0FB4-8870-4472-BC0B-C35AFDBA02EA}"/>
              </a:ext>
            </a:extLst>
          </p:cNvPr>
          <p:cNvSpPr txBox="1"/>
          <p:nvPr/>
        </p:nvSpPr>
        <p:spPr>
          <a:xfrm>
            <a:off x="7896070" y="5278306"/>
            <a:ext cx="61112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Evento</a:t>
            </a:r>
            <a:endParaRPr lang="en-US" sz="1200" dirty="0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E29788C6-46F0-4870-A6EB-04168AE573FF}"/>
              </a:ext>
            </a:extLst>
          </p:cNvPr>
          <p:cNvSpPr/>
          <p:nvPr/>
        </p:nvSpPr>
        <p:spPr>
          <a:xfrm>
            <a:off x="9044627" y="4887910"/>
            <a:ext cx="792000" cy="468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Back To Idle Behavior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01AD99C0-88ED-4DA9-B1BE-08B3F14C8802}"/>
              </a:ext>
            </a:extLst>
          </p:cNvPr>
          <p:cNvCxnSpPr>
            <a:cxnSpLocks/>
            <a:stCxn id="214" idx="3"/>
            <a:endCxn id="46" idx="1"/>
          </p:cNvCxnSpPr>
          <p:nvPr/>
        </p:nvCxnSpPr>
        <p:spPr>
          <a:xfrm flipV="1">
            <a:off x="8507199" y="5121910"/>
            <a:ext cx="537428" cy="29489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B9C7BB8-F61A-4F0B-9A39-2339A1C045CA}"/>
              </a:ext>
            </a:extLst>
          </p:cNvPr>
          <p:cNvSpPr/>
          <p:nvPr/>
        </p:nvSpPr>
        <p:spPr>
          <a:xfrm>
            <a:off x="176138" y="1149747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 err="1">
                <a:solidFill>
                  <a:schemeClr val="tx1"/>
                </a:solidFill>
              </a:rPr>
              <a:t>Parametros</a:t>
            </a:r>
            <a:endParaRPr lang="es-MX" dirty="0">
              <a:solidFill>
                <a:schemeClr val="tx1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1 </a:t>
            </a:r>
            <a:r>
              <a:rPr lang="es-MX" sz="1200" dirty="0" err="1">
                <a:solidFill>
                  <a:schemeClr val="tx1"/>
                </a:solidFill>
              </a:rPr>
              <a:t>InputForce</a:t>
            </a:r>
            <a:r>
              <a:rPr lang="es-MX" sz="1200" dirty="0">
                <a:solidFill>
                  <a:schemeClr val="tx1"/>
                </a:solidFill>
              </a:rPr>
              <a:t> – Float. La fuerza con la que se inclina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BackToIdle</a:t>
            </a:r>
            <a:r>
              <a:rPr lang="es-MX" sz="1200" dirty="0">
                <a:solidFill>
                  <a:schemeClr val="tx1"/>
                </a:solidFill>
              </a:rPr>
              <a:t> – Bool.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- Bool.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4 </a:t>
            </a:r>
            <a:r>
              <a:rPr lang="es-MX" sz="1200" dirty="0" err="1">
                <a:solidFill>
                  <a:schemeClr val="tx1"/>
                </a:solidFill>
              </a:rPr>
              <a:t>IsCrouching</a:t>
            </a:r>
            <a:r>
              <a:rPr lang="es-MX" sz="1200" dirty="0">
                <a:solidFill>
                  <a:schemeClr val="tx1"/>
                </a:solidFill>
              </a:rPr>
              <a:t> – Bool. Si el jugador se esta agachando.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7D9052E-20BD-4564-AA9A-47114438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22" y="1149748"/>
            <a:ext cx="9007092" cy="2489564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7C9F4155-3A97-41D9-9C8E-A6D20F91D256}"/>
              </a:ext>
            </a:extLst>
          </p:cNvPr>
          <p:cNvSpPr/>
          <p:nvPr/>
        </p:nvSpPr>
        <p:spPr>
          <a:xfrm>
            <a:off x="7167562" y="1557635"/>
            <a:ext cx="1038225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1 - 0 &lt; 0.1 &lt; 0.9</a:t>
            </a:r>
            <a:endParaRPr lang="en-US" sz="10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1272C8F-B8E8-45AF-9DFB-3C5A4A9B710E}"/>
              </a:ext>
            </a:extLst>
          </p:cNvPr>
          <p:cNvSpPr/>
          <p:nvPr/>
        </p:nvSpPr>
        <p:spPr>
          <a:xfrm>
            <a:off x="7846987" y="1758011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66C9B42-9392-4888-B803-7C86DED8E1FF}"/>
              </a:ext>
            </a:extLst>
          </p:cNvPr>
          <p:cNvSpPr/>
          <p:nvPr/>
        </p:nvSpPr>
        <p:spPr>
          <a:xfrm>
            <a:off x="7972070" y="1805515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D63F10B-8CD4-4A82-B00C-F8385A0A6899}"/>
              </a:ext>
            </a:extLst>
          </p:cNvPr>
          <p:cNvSpPr/>
          <p:nvPr/>
        </p:nvSpPr>
        <p:spPr>
          <a:xfrm>
            <a:off x="7367233" y="188673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22359E-7D0C-4799-BB9A-55A6D23DB06B}"/>
              </a:ext>
            </a:extLst>
          </p:cNvPr>
          <p:cNvSpPr/>
          <p:nvPr/>
        </p:nvSpPr>
        <p:spPr>
          <a:xfrm>
            <a:off x="7367233" y="1758011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4ACE222-8378-4071-BF8C-764768A1D1D4}"/>
              </a:ext>
            </a:extLst>
          </p:cNvPr>
          <p:cNvSpPr/>
          <p:nvPr/>
        </p:nvSpPr>
        <p:spPr>
          <a:xfrm>
            <a:off x="7453804" y="2808277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977E01A-12E3-4471-82CC-EEC8F737A869}"/>
              </a:ext>
            </a:extLst>
          </p:cNvPr>
          <p:cNvSpPr/>
          <p:nvPr/>
        </p:nvSpPr>
        <p:spPr>
          <a:xfrm>
            <a:off x="7453804" y="2679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2A4C8AA-4C6C-4B41-BE08-A0340AE0EF7D}"/>
              </a:ext>
            </a:extLst>
          </p:cNvPr>
          <p:cNvSpPr/>
          <p:nvPr/>
        </p:nvSpPr>
        <p:spPr>
          <a:xfrm>
            <a:off x="10068180" y="2778030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FD786B0-95CC-44E2-BE6C-E768B7288EDC}"/>
              </a:ext>
            </a:extLst>
          </p:cNvPr>
          <p:cNvSpPr/>
          <p:nvPr/>
        </p:nvSpPr>
        <p:spPr>
          <a:xfrm>
            <a:off x="10193263" y="282553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F079B5D-B245-4764-BFD4-70DE1EC338F1}"/>
              </a:ext>
            </a:extLst>
          </p:cNvPr>
          <p:cNvSpPr/>
          <p:nvPr/>
        </p:nvSpPr>
        <p:spPr>
          <a:xfrm>
            <a:off x="9335944" y="3060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B681F421-14A3-4D0D-AF8D-343D5A635506}"/>
              </a:ext>
            </a:extLst>
          </p:cNvPr>
          <p:cNvSpPr/>
          <p:nvPr/>
        </p:nvSpPr>
        <p:spPr>
          <a:xfrm>
            <a:off x="8669947" y="31475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3DC6040-7D88-4FE9-89E6-D8BD0D570456}"/>
              </a:ext>
            </a:extLst>
          </p:cNvPr>
          <p:cNvSpPr/>
          <p:nvPr/>
        </p:nvSpPr>
        <p:spPr>
          <a:xfrm>
            <a:off x="5499075" y="14462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718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15077</TotalTime>
  <Words>2088</Words>
  <Application>Microsoft Office PowerPoint</Application>
  <PresentationFormat>Panorámica</PresentationFormat>
  <Paragraphs>362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Cascadia Code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1735</cp:revision>
  <dcterms:created xsi:type="dcterms:W3CDTF">2021-12-29T00:04:17Z</dcterms:created>
  <dcterms:modified xsi:type="dcterms:W3CDTF">2024-09-21T15:16:50Z</dcterms:modified>
</cp:coreProperties>
</file>